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48" autoAdjust="0"/>
    <p:restoredTop sz="97025" autoAdjust="0"/>
  </p:normalViewPr>
  <p:slideViewPr>
    <p:cSldViewPr snapToGrid="0">
      <p:cViewPr varScale="1">
        <p:scale>
          <a:sx n="80" d="100"/>
          <a:sy n="80" d="100"/>
        </p:scale>
        <p:origin x="-125" y="-67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3/15/2022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3/15/2022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3/15/2022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3/15/2022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3/15/2022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3/15/2022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3/15/2022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3/15/2022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16958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2022-03-15T10:20:32Z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