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0691813" cy="7559675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186" y="90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DE39C-2480-4059-94DA-19CF25B93B1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5688" y="1243013"/>
            <a:ext cx="4746625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7A17-1EA0-4BCA-8A0F-8DA0B4A55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84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7A17-1EA0-4BCA-8A0F-8DA0B4A55C6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9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20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48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23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38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56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4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86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02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80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93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5"/>
          <a:stretch/>
        </p:blipFill>
        <p:spPr>
          <a:xfrm>
            <a:off x="-14514" y="14514"/>
            <a:ext cx="10706327" cy="7545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0" y="872057"/>
            <a:ext cx="3256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 ОПАСНЫ УЧАСТКИ </a:t>
            </a:r>
          </a:p>
          <a:p>
            <a:pPr algn="ctr"/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ВОДОЕМА, ГДЕ: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10967" b="11823"/>
          <a:stretch/>
        </p:blipFill>
        <p:spPr>
          <a:xfrm>
            <a:off x="128043" y="1527629"/>
            <a:ext cx="3043718" cy="1695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043" y="2488344"/>
            <a:ext cx="3043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 ЛЕД ВМЕРЗЛА ТРАВА, 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ВЕТКИ И ДРУГИЕ ПРЕДМЕТЫ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022" t="26942" r="32485" b="10130"/>
          <a:stretch/>
        </p:blipFill>
        <p:spPr>
          <a:xfrm>
            <a:off x="112955" y="5424854"/>
            <a:ext cx="3058806" cy="17052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47" y="6718721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ВИДНЫ ПУЗЫРИ И ТРЕЩИНЫ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7300" y="136419"/>
            <a:ext cx="55410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Спасатели Ростовской области предупреждают:</a:t>
            </a:r>
          </a:p>
          <a:p>
            <a:pPr algn="ctr"/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ЛЕД ОПАСНЕЕ, ЧЕМ КАЖЕТСЯ!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3" y="3309019"/>
            <a:ext cx="3043718" cy="2015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043" y="4924875"/>
            <a:ext cx="299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ЕСТЬ  РУЧЬИ  И ПРОМОИНЫ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3022" y="4265730"/>
            <a:ext cx="73343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 НЕ МЕСТО ДЛЯ :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РЫБАЛКИ;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ПАРКОВКИ  АВТОТРАНСПОРТА;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КАТАНИЯ НА КОНЬКАХ , САНКАХ,  ЛЫЖАХ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6934" y="6299648"/>
            <a:ext cx="3587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ДАЖЕ, ПРОСТО ХОДИТЬ ПО ЛЬДУ 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14823" y="6572198"/>
            <a:ext cx="24670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ОПАСНО!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012">
            <a:off x="8839200" y="1"/>
            <a:ext cx="1816399" cy="18666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30925" y="7035082"/>
            <a:ext cx="3724674" cy="369332"/>
          </a:xfrm>
          <a:prstGeom prst="rect">
            <a:avLst/>
          </a:prstGeom>
          <a:noFill/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0000"/>
                </a:gs>
                <a:gs pos="8300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 СЛУЖБЫ СПАСЕНИЯ - 112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8196" y="1461518"/>
            <a:ext cx="3956866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ПОДВЕРГАЙТЕ РИСКУ СЕБЯ </a:t>
            </a:r>
          </a:p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СВОИХ БЛИЗКИХ – </a:t>
            </a:r>
          </a:p>
          <a:p>
            <a:r>
              <a:rPr lang="ru-RU" sz="265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ОСТАВАЙТЕСЬ НА БЕРЕГУ!</a:t>
            </a:r>
            <a:endParaRPr lang="ru-RU" sz="265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180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</TotalTime>
  <Words>81</Words>
  <Application>Microsoft Office PowerPoint</Application>
  <PresentationFormat>Произвольный</PresentationFormat>
  <Paragraphs>19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MediaNastya</dc:creator>
  <cp:lastModifiedBy>User</cp:lastModifiedBy>
  <cp:revision>7</cp:revision>
  <cp:lastPrinted>2020-11-20T08:34:20Z</cp:lastPrinted>
  <dcterms:created xsi:type="dcterms:W3CDTF">2020-11-20T07:51:48Z</dcterms:created>
  <dcterms:modified xsi:type="dcterms:W3CDTF">2020-11-24T12:24:35Z</dcterms:modified>
</cp:coreProperties>
</file>