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4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096" autoAdjust="0"/>
    <p:restoredTop sz="94660"/>
  </p:normalViewPr>
  <p:slideViewPr>
    <p:cSldViewPr>
      <p:cViewPr>
        <p:scale>
          <a:sx n="80" d="100"/>
          <a:sy n="80" d="100"/>
        </p:scale>
        <p:origin x="-852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3.5752527461845082E-2"/>
          <c:y val="0"/>
          <c:w val="0.55992016622922169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4"/>
            <c:spPr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381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57,7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layout>
                <c:manualLayout>
                  <c:x val="1.8582555652765724E-2"/>
                  <c:y val="6.804629202669153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Единый с/х налог</c:v>
                </c:pt>
                <c:pt idx="3">
                  <c:v>Налог на имущество</c:v>
                </c:pt>
                <c:pt idx="4">
                  <c:v>Госпошлина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57.7</c:v>
                </c:pt>
                <c:pt idx="1">
                  <c:v>22.2</c:v>
                </c:pt>
                <c:pt idx="2">
                  <c:v>15.1</c:v>
                </c:pt>
                <c:pt idx="3">
                  <c:v>3.5</c:v>
                </c:pt>
                <c:pt idx="4">
                  <c:v>1.5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691892680081788"/>
          <c:y val="6.1549553100632946E-2"/>
          <c:w val="0.3238218139399261"/>
          <c:h val="0.8769006728512821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Lbls>
            <c:dLbl>
              <c:idx val="0"/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7,5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5,1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smtClean="0"/>
                      <a:t>5,1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5.6</c:v>
                </c:pt>
                <c:pt idx="1">
                  <c:v>7.5</c:v>
                </c:pt>
                <c:pt idx="2">
                  <c:v>5.0999999999999996</c:v>
                </c:pt>
                <c:pt idx="3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104117376"/>
        <c:axId val="104118912"/>
        <c:axId val="0"/>
      </c:bar3DChart>
      <c:catAx>
        <c:axId val="104117376"/>
        <c:scaling>
          <c:orientation val="minMax"/>
        </c:scaling>
        <c:axPos val="b"/>
        <c:numFmt formatCode="General" sourceLinked="1"/>
        <c:tickLblPos val="nextTo"/>
        <c:crossAx val="104118912"/>
        <c:crosses val="autoZero"/>
        <c:auto val="1"/>
        <c:lblAlgn val="ctr"/>
        <c:lblOffset val="100"/>
      </c:catAx>
      <c:valAx>
        <c:axId val="104118912"/>
        <c:scaling>
          <c:orientation val="minMax"/>
          <c:max val="11"/>
          <c:min val="0"/>
        </c:scaling>
        <c:axPos val="l"/>
        <c:majorGridlines/>
        <c:numFmt formatCode="General" sourceLinked="1"/>
        <c:tickLblPos val="nextTo"/>
        <c:crossAx val="104117376"/>
        <c:crosses val="autoZero"/>
        <c:crossBetween val="between"/>
        <c:majorUnit val="1"/>
        <c:minorUnit val="4.0000000000000022E-2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99F46-3FA6-40E5-8288-0D157AC7709B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70E7-AA30-4D80-A1ED-8D1F31270E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452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0E7-AA30-4D80-A1ED-8D1F31270E6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974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595FAA-2CAC-4B25-B6CE-1CECA9387E55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541" y="1484784"/>
            <a:ext cx="8280919" cy="2819399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Подгорненского сельского поселения Ремонтненского района за 2014 год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332656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Администрация Подгорненского сельского поселения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206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98641627"/>
              </p:ext>
            </p:extLst>
          </p:nvPr>
        </p:nvGraphicFramePr>
        <p:xfrm>
          <a:off x="611560" y="1988840"/>
          <a:ext cx="8229600" cy="4318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46287"/>
                <a:gridCol w="2068513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2014 год-план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2014год-факт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.Доходы,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9207,8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9008,9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Из них:</a:t>
                      </a:r>
                    </a:p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1693,2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1495,6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7514,6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7513,3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.Расходы,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9222,7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9012,7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529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.Дефицит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-14,9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-3,8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20516"/>
            <a:ext cx="87849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</a:t>
            </a: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параметры 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бюджета Подгорненского </a:t>
            </a: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поселения Ремонтненского</a:t>
            </a: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района 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 </a:t>
            </a: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2014 год </a:t>
            </a:r>
            <a:endParaRPr lang="ru-RU" sz="2400" b="1" dirty="0" smtClean="0">
              <a:ln w="11430"/>
              <a:gradFill>
                <a:gsLst>
                  <a:gs pos="0">
                    <a:srgbClr val="9C5252">
                      <a:tint val="70000"/>
                      <a:satMod val="245000"/>
                    </a:srgbClr>
                  </a:gs>
                  <a:gs pos="75000">
                    <a:srgbClr val="9C5252">
                      <a:tint val="90000"/>
                      <a:shade val="60000"/>
                      <a:satMod val="240000"/>
                    </a:srgbClr>
                  </a:gs>
                  <a:gs pos="100000">
                    <a:srgbClr val="9C5252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20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               (</a:t>
            </a:r>
            <a:r>
              <a:rPr lang="ru-RU" sz="2000" b="1" dirty="0" err="1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тыс.рублей</a:t>
            </a:r>
            <a:r>
              <a:rPr lang="ru-RU" sz="20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607991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4482" y="112590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9207,8-исп.9008,9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4208" y="1125904"/>
            <a:ext cx="20882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9222,7  исп.9012,7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276872"/>
            <a:ext cx="2880320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 709,0-исп.710,0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780928"/>
            <a:ext cx="2880320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Единый с/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налог 280,7-исп.185,9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284984"/>
            <a:ext cx="2880320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Налог на имущество физических лиц- 42,6-исп.43,0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789040"/>
            <a:ext cx="2880320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Земельный налог 273,6-исп.273,7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8157" y="5805264"/>
            <a:ext cx="288970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Финансовая помощь от других бюджетов 7514,6-исп.7513,3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8157" y="5301208"/>
            <a:ext cx="2889706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Прочие доходы 173,2-исп.173,2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4797152"/>
            <a:ext cx="2880320" cy="4320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Арендная плата за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зем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участки 196,4-исп.92,1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0506" y="4293096"/>
            <a:ext cx="2877357" cy="4320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Государст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пошлина 17,7-исп.17,7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70627" y="2280563"/>
            <a:ext cx="2877357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 3939,5-исп.3872,9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70627" y="2780928"/>
            <a:ext cx="2877357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Национальная оборона 62,0-исп.62,0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70627" y="5816044"/>
            <a:ext cx="2857601" cy="4212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Физ. культура и спорт 5,0-исп.5,0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70627" y="4801829"/>
            <a:ext cx="2858718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Культура 2965,2-исп.2825,7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70627" y="5301208"/>
            <a:ext cx="2858718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Социал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политика 45,5-исп.43,4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70627" y="3789040"/>
            <a:ext cx="2863317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Дорожный фонд 974,0-исп.972,6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670627" y="3284984"/>
            <a:ext cx="2861813" cy="43204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Национальная безопасность и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правоохран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деятельность 3,6-исп.3,5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70627" y="4296172"/>
            <a:ext cx="2865074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1227,9-исп.1227,6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6221" y="2640457"/>
            <a:ext cx="1872208" cy="316835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algn="ct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1172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0506" y="271503"/>
            <a:ext cx="8139986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бюджета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Подгорненского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2014 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8508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764704"/>
          </a:xfrm>
        </p:spPr>
        <p:txBody>
          <a:bodyPr/>
          <a:lstStyle/>
          <a:p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бюджета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Подгорненского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в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437951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7808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598332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8754" y="1516337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4624"/>
            <a:ext cx="885698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Безвозмездные поступления от других бюджетов бюджетной системы Российской Федерации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970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3411" y="1525182"/>
            <a:ext cx="2770436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учреждений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465" y="2737955"/>
            <a:ext cx="2745382" cy="10801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Меры социальной поддержки отдельных категорий граждан -43,4 тыс.рублей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8464" y="5301208"/>
            <a:ext cx="2745383" cy="10801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1227,6тыс.рублей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8465" y="4005064"/>
            <a:ext cx="2745382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Дорожный фонд 972,6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1412776"/>
            <a:ext cx="4248472" cy="129614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Учреждения культуры: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МКУК  «Подгорненский сельский дом культуры»-2451,8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МКУК 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Подгорненская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поселенческая библиотека»-373,9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5013176"/>
            <a:ext cx="4248472" cy="17281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-возмещение на воду-1072,3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-ТО и оплата электроэнергии уличного освещения-130,4;-оплата дезинсекции-5,9 тыс.руб.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3861048"/>
            <a:ext cx="4245947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на содержание и ремонт автомобильных дорог-95,0тыс.руб., изготовление ПСД на строит. автодор.-877,6тыс.руб.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2924944"/>
            <a:ext cx="4248472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Выплата государственной пенсии за выслугу лет муниципальным служащим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275856" y="1772816"/>
            <a:ext cx="720080" cy="36004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275856" y="3154490"/>
            <a:ext cx="72008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347864" y="4221088"/>
            <a:ext cx="720080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324736" y="5661248"/>
            <a:ext cx="720080" cy="36004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0850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Расходы бюджета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Подгорненского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2014 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1723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08720"/>
            <a:ext cx="3346501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аппарата управления 3872,9 тыс.рублей.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1" y="2931871"/>
            <a:ext cx="3346500" cy="14207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Защита населения и территории от ЧС природного и техногенного характера, гражданская оборона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3,5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624" y="4805536"/>
            <a:ext cx="3346500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Мобилизационная и вневойсковая подготовка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62,0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9624" y="5733256"/>
            <a:ext cx="3346500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</a:p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5,0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7985" y="332656"/>
            <a:ext cx="4608512" cy="22322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-7 муниципальных служащих;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-1 технический персонал;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 обслуживающий персонал;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-другие общегосударственные вопросы-30,9тыс.рублей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27986" y="2708920"/>
            <a:ext cx="4608511" cy="187220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-мероприятия по обучению на курсах гражданской обороны;-3,5тыс.руб.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7985" y="4805536"/>
            <a:ext cx="4608511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Осуществление первичного воинского учета на территории, где отсутствуют военные комиссариаты.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27985" y="5733256"/>
            <a:ext cx="4608511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Приобретение призов на спортивные мероприятия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3678772" y="1268760"/>
            <a:ext cx="720080" cy="36004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678772" y="3462236"/>
            <a:ext cx="720080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635896" y="5021560"/>
            <a:ext cx="72008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657215" y="5949280"/>
            <a:ext cx="720080" cy="36004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6019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420</TotalTime>
  <Words>361</Words>
  <Application>Microsoft Office PowerPoint</Application>
  <PresentationFormat>Экран (4:3)</PresentationFormat>
  <Paragraphs>88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Бюджет Подгорненского сельского поселения Ремонтненского района за 2014 год</vt:lpstr>
      <vt:lpstr>Слайд 2</vt:lpstr>
      <vt:lpstr>Слайд 3</vt:lpstr>
      <vt:lpstr>Структура налоговых доходов бюджета Подгорненского сельского поселения в 2014 году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Подгорненского сельского поселения Ремонтненского района за 2014 год</dc:title>
  <dc:creator>Сергей</dc:creator>
  <cp:lastModifiedBy>larisa</cp:lastModifiedBy>
  <cp:revision>46</cp:revision>
  <dcterms:created xsi:type="dcterms:W3CDTF">2014-05-11T13:45:39Z</dcterms:created>
  <dcterms:modified xsi:type="dcterms:W3CDTF">2015-05-08T05:50:12Z</dcterms:modified>
</cp:coreProperties>
</file>